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9" r:id="rId3"/>
    <p:sldId id="258" r:id="rId4"/>
    <p:sldId id="261" r:id="rId5"/>
    <p:sldId id="262" r:id="rId6"/>
    <p:sldId id="265" r:id="rId7"/>
    <p:sldId id="266" r:id="rId8"/>
    <p:sldId id="267" r:id="rId9"/>
    <p:sldId id="271" r:id="rId10"/>
    <p:sldId id="272" r:id="rId11"/>
    <p:sldId id="274" r:id="rId12"/>
    <p:sldId id="276" r:id="rId13"/>
    <p:sldId id="279" r:id="rId14"/>
    <p:sldId id="280" r:id="rId15"/>
    <p:sldId id="284" r:id="rId16"/>
    <p:sldId id="285" r:id="rId17"/>
    <p:sldId id="286" r:id="rId18"/>
    <p:sldId id="287" r:id="rId19"/>
    <p:sldId id="289" r:id="rId20"/>
    <p:sldId id="291" r:id="rId21"/>
    <p:sldId id="292" r:id="rId22"/>
    <p:sldId id="295" r:id="rId23"/>
    <p:sldId id="296" r:id="rId24"/>
    <p:sldId id="297" r:id="rId25"/>
  </p:sldIdLst>
  <p:sldSz cx="9144000" cy="6858000" type="screen4x3"/>
  <p:notesSz cx="6858000" cy="9144000"/>
  <p:photoAlbum layout="1pic" frame="frameStyle7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38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370BF-53CD-4289-A277-7018EFC9F0A2}" type="datetimeFigureOut">
              <a:rPr lang="de-DE" smtClean="0"/>
              <a:t>17.06.2012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0E54C-264A-4464-9AF9-FDAD8DCAD8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9639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0E54C-264A-4464-9AF9-FDAD8DCAD898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868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F394-AFB8-41B0-9E05-64B2EF130618}" type="datetimeFigureOut">
              <a:rPr lang="de-DE" smtClean="0"/>
              <a:t>17.06.2012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755D6-942B-4F75-9ECB-34A5BEF1ED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2771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F394-AFB8-41B0-9E05-64B2EF130618}" type="datetimeFigureOut">
              <a:rPr lang="de-DE" smtClean="0"/>
              <a:t>17.06.2012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755D6-942B-4F75-9ECB-34A5BEF1ED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485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F394-AFB8-41B0-9E05-64B2EF130618}" type="datetimeFigureOut">
              <a:rPr lang="de-DE" smtClean="0"/>
              <a:t>17.06.2012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755D6-942B-4F75-9ECB-34A5BEF1ED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777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F394-AFB8-41B0-9E05-64B2EF130618}" type="datetimeFigureOut">
              <a:rPr lang="de-DE" smtClean="0"/>
              <a:t>17.06.2012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755D6-942B-4F75-9ECB-34A5BEF1ED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567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F394-AFB8-41B0-9E05-64B2EF130618}" type="datetimeFigureOut">
              <a:rPr lang="de-DE" smtClean="0"/>
              <a:t>17.06.2012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755D6-942B-4F75-9ECB-34A5BEF1ED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4165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F394-AFB8-41B0-9E05-64B2EF130618}" type="datetimeFigureOut">
              <a:rPr lang="de-DE" smtClean="0"/>
              <a:t>17.06.2012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755D6-942B-4F75-9ECB-34A5BEF1ED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9887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F394-AFB8-41B0-9E05-64B2EF130618}" type="datetimeFigureOut">
              <a:rPr lang="de-DE" smtClean="0"/>
              <a:t>17.06.2012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755D6-942B-4F75-9ECB-34A5BEF1ED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5616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F394-AFB8-41B0-9E05-64B2EF130618}" type="datetimeFigureOut">
              <a:rPr lang="de-DE" smtClean="0"/>
              <a:t>17.06.2012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755D6-942B-4F75-9ECB-34A5BEF1ED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8329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F394-AFB8-41B0-9E05-64B2EF130618}" type="datetimeFigureOut">
              <a:rPr lang="de-DE" smtClean="0"/>
              <a:t>17.06.2012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755D6-942B-4F75-9ECB-34A5BEF1ED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3971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F394-AFB8-41B0-9E05-64B2EF130618}" type="datetimeFigureOut">
              <a:rPr lang="de-DE" smtClean="0"/>
              <a:t>17.06.2012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755D6-942B-4F75-9ECB-34A5BEF1ED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0718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F394-AFB8-41B0-9E05-64B2EF130618}" type="datetimeFigureOut">
              <a:rPr lang="de-DE" smtClean="0"/>
              <a:t>17.06.2012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755D6-942B-4F75-9ECB-34A5BEF1ED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7456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BF394-AFB8-41B0-9E05-64B2EF130618}" type="datetimeFigureOut">
              <a:rPr lang="de-DE" smtClean="0"/>
              <a:t>17.06.2012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755D6-942B-4F75-9ECB-34A5BEF1ED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7437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9.jp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0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3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915" y="0"/>
            <a:ext cx="9194915" cy="6957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Grafik 1" descr="RB1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312988"/>
            <a:ext cx="7772400" cy="2232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feld 2"/>
          <p:cNvSpPr txBox="1"/>
          <p:nvPr/>
        </p:nvSpPr>
        <p:spPr>
          <a:xfrm rot="20676286">
            <a:off x="3268177" y="4947722"/>
            <a:ext cx="6120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2009 bis 2012</a:t>
            </a:r>
            <a:endParaRPr lang="de-DE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7786544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RB4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-387424"/>
            <a:ext cx="5328592" cy="7486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7548763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RB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6801"/>
            <a:ext cx="3263575" cy="4727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Grafik 2" descr="RB5a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132" y="1081675"/>
            <a:ext cx="3552363" cy="5083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Grafik 3" descr="RB5c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42037"/>
            <a:ext cx="2781218" cy="5839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Grafik 4" descr="RB5d"/>
          <p:cNvPicPr>
            <a:picLocks noGrp="1" noChangeAspect="1"/>
          </p:cNvPicPr>
          <p:nvPr isPhoto="1"/>
        </p:nvPicPr>
        <p:blipFill>
          <a:blip r:embed="rId7">
            <a:lum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679099"/>
            <a:ext cx="4066344" cy="1686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96167678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RB5b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813" y="-99392"/>
            <a:ext cx="5148064" cy="7324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720718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RB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3937000" cy="548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Grafik 2" descr="RB6b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844824"/>
            <a:ext cx="4944268" cy="5148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8643974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RB6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929" y="0"/>
            <a:ext cx="9614256" cy="6741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11880190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RB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-531078"/>
            <a:ext cx="5105648" cy="7389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0275322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RB7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1" y="16024"/>
            <a:ext cx="5745331" cy="6581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0030363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RB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6632" y="188640"/>
            <a:ext cx="7772400" cy="2476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Grafik 2" descr="RB8b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348880"/>
            <a:ext cx="5502275" cy="548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66709650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RB8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12201"/>
            <a:ext cx="9001000" cy="6101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65890834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RB8c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04664"/>
            <a:ext cx="4896544" cy="6508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05236328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915" y="0"/>
            <a:ext cx="9194915" cy="6957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Grafik 1" descr="RB1b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588" y="685800"/>
            <a:ext cx="5330825" cy="548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65074180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RB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300" y="685800"/>
            <a:ext cx="3833813" cy="548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Grafik 2" descr="RB9b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429000"/>
            <a:ext cx="3247579" cy="2869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099780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RB9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79747"/>
            <a:ext cx="4752528" cy="6698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02062865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RB9d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97075"/>
            <a:ext cx="7772400" cy="2863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47340194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RB9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311" y="116632"/>
            <a:ext cx="5822527" cy="6055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2640849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RB9f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" y="1556792"/>
            <a:ext cx="8771547" cy="2972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53586437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915" y="0"/>
            <a:ext cx="9194915" cy="6957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Grafik 1" descr="RB1a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4176">
            <a:off x="1712290" y="1254"/>
            <a:ext cx="4784198" cy="6941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76824180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RB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038" y="685800"/>
            <a:ext cx="4382226" cy="6055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Grafik 2" descr="RB2b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7525">
            <a:off x="426914" y="2809885"/>
            <a:ext cx="4318248" cy="2488108"/>
          </a:xfrm>
          <a:prstGeom prst="rect">
            <a:avLst/>
          </a:prstGeom>
          <a:ln>
            <a:noFill/>
          </a:ln>
          <a:effectLst>
            <a:glow rad="127000">
              <a:schemeClr val="accent1">
                <a:alpha val="38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2669861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RB2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501">
            <a:off x="4172373" y="506920"/>
            <a:ext cx="4007189" cy="5729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Grafik 2" descr="RB2c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24944"/>
            <a:ext cx="3811843" cy="3614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83851548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RB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988" y="685800"/>
            <a:ext cx="3756025" cy="548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Grafik 2" descr="RB3c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78" y="2276872"/>
            <a:ext cx="5393611" cy="3352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7867079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RB3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85799"/>
            <a:ext cx="4688929" cy="6587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Grafik 2" descr="RB3d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5844">
            <a:off x="3458029" y="109077"/>
            <a:ext cx="3776524" cy="3439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4312087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RB3b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580" y="1916832"/>
            <a:ext cx="3929063" cy="548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Grafik 2" descr="RB3e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1370">
            <a:off x="591331" y="-331240"/>
            <a:ext cx="6982544" cy="3407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58621295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RB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88" y="404663"/>
            <a:ext cx="4677167" cy="6624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Grafik 2" descr="RB4b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98988"/>
            <a:ext cx="7772400" cy="2314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1686284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Bildschirmpräsentation (4:3)</PresentationFormat>
  <Paragraphs>2</Paragraphs>
  <Slides>24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5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StS Fritzlar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Thorsten Heck</dc:creator>
  <cp:lastModifiedBy>Thorsten Heck</cp:lastModifiedBy>
  <cp:revision>6</cp:revision>
  <dcterms:created xsi:type="dcterms:W3CDTF">2012-06-15T13:38:03Z</dcterms:created>
  <dcterms:modified xsi:type="dcterms:W3CDTF">2012-06-17T20:08:47Z</dcterms:modified>
</cp:coreProperties>
</file>